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F12A1-3562-C34C-B99C-27745D44FFC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FB3C-AFCF-6649-8B68-D42AC68C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7FB3C-AFCF-6649-8B68-D42AC68CFB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0D9F-D401-A648-8758-88938ECE8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CA3DF-0B14-DA40-A74B-C5F69FB32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77F4B-02E3-094E-84C6-8FA1B038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9AB50-79FB-CB41-BB2C-29955796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DBEF0-06F7-3043-A07C-AE7389BE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033F-688D-9E40-B686-8D29DF77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0D3BF-E9EC-854D-8E0B-36FC6F938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0DE66-F35A-7B49-B651-D23012AF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DB29-F9E7-8646-9D99-7ED3ADD3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13D2-344D-AC45-A7C4-748E17FE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9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73326-EEF0-FA4C-B19D-8A760A6C0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1EF6F-EBCC-2B47-965D-2463ECF1C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1899-152F-BA41-B02B-D10FCDFE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CFA43-9DBB-C141-A224-0AEAD9F8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82465-35E5-5B47-B1A4-C9E05293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4998-777E-5049-8D0D-E2863F3D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2508A-3415-644F-A90A-734AF77E5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8AD4F-CC41-9640-BA59-C5E614C8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3E09-0670-9E43-9FF4-190D6198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A588D-1C1F-ED4F-830F-ED14874D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EA80-BD70-C345-9835-46D92C0A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ACDC7-1956-0E4B-9D76-504791FE6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E8742-1D2F-1A4B-AE53-D4761FBE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B2753-8552-6148-8FA4-3F58DC3B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971A-A25E-4348-9DD6-3BB81C51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9A8E-DAF4-DE47-AA80-50207ADC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5AE4-0D03-6745-AA73-E9F1BA0F4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7EF54-B642-3843-BD22-96CF7F89A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1E674-1F5B-D34C-8EF5-0A80DC38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027E2-CB28-834B-9F3A-15105637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DB196-D8E7-4847-85DC-F47596BC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2066-AE55-D84C-ADFE-B4FF8162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ECE27-4F83-694A-AC9B-8E47F0683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5FD0A-15DC-9241-A942-52E7218E2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0A071-EB4B-564B-B84F-01FE49C7D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4C6748-9581-3C4B-AA59-01D087BD1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662CF-53C8-DC48-BF69-E267318C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F8A55-9FF1-3144-AFDB-6084FE61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A587A-2155-3A40-B78C-DD1E448A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5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ECD1-FA1D-9E4B-8171-3E9B0558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F8070-54C3-2B4A-A279-81920C33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82D0A-9B9A-5441-9394-8A6226A7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74970-2247-4F44-94B3-FBCB5F05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5EB7F-898E-244D-B933-583F432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8A418-A7AA-044C-B021-BC214B6F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5F191-8825-274F-B4E7-3445FD93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54DE-DA61-C643-BD36-87476DC7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B3E2C-EF21-F24A-85AE-0CA26641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A37C4-FB09-C74C-ACAE-E6803F572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3746D-5B60-FF44-9370-4AA89539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46111-23EE-334F-99EB-3AD26F97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37025-CAE5-DF42-9E93-95ACE11D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0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FD5C-FE7F-DB41-A737-0CC73D43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68852-AF1F-4C4D-B4BD-5E0BA9530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CA8C-BB9C-DE4F-8F6C-2CDF6E71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E96FF-44A0-B14F-9EB5-7642CB00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8F70B-106F-AD49-9887-5FFB929B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7728F-228C-0D4C-BBCE-E967F04F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2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808CDB-BF99-C54E-BDCB-9E328781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16628-F1CA-5144-A20C-1828EBD7B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3E434-23CC-B748-87EE-3DB5C53C5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D2A16-C1BD-3640-BA85-687EB296B447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7D1E-415D-344C-8BAB-6EF31D38F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1B686-2DEF-404E-BB0C-1200617EE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47A7-E4B3-6045-9CFB-CB3FF849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E60B24C-B257-D740-844C-A2C97B76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3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06A8A5-D21F-A747-853B-2059EC3FD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26FBE868-9C15-0944-9AB8-8CAC64655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0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60B24C-B257-D740-844C-A2C97B76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9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60B24C-B257-D740-844C-A2C97B76C8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6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60B24C-B257-D740-844C-A2C97B76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Macintosh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Lustig</dc:creator>
  <cp:lastModifiedBy>David Lustig</cp:lastModifiedBy>
  <cp:revision>1</cp:revision>
  <dcterms:created xsi:type="dcterms:W3CDTF">2022-02-24T20:28:39Z</dcterms:created>
  <dcterms:modified xsi:type="dcterms:W3CDTF">2022-02-24T20:30:19Z</dcterms:modified>
</cp:coreProperties>
</file>